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6" r:id="rId1"/>
  </p:sldMasterIdLst>
  <p:sldIdLst>
    <p:sldId id="256" r:id="rId2"/>
  </p:sldIdLst>
  <p:sldSz cx="6858000" cy="9144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3" autoAdjust="0"/>
    <p:restoredTop sz="94660"/>
  </p:normalViewPr>
  <p:slideViewPr>
    <p:cSldViewPr snapToGrid="0">
      <p:cViewPr>
        <p:scale>
          <a:sx n="87" d="100"/>
          <a:sy n="87" d="100"/>
        </p:scale>
        <p:origin x="1512" y="-17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6350" y="-11290"/>
            <a:ext cx="6877353" cy="9166580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47947" y="3206046"/>
            <a:ext cx="4370039" cy="2195069"/>
          </a:xfrm>
        </p:spPr>
        <p:txBody>
          <a:bodyPr anchor="b">
            <a:noAutofit/>
          </a:bodyPr>
          <a:lstStyle>
            <a:lvl1pPr algn="r">
              <a:defRPr sz="4050">
                <a:solidFill>
                  <a:schemeClr val="accent1"/>
                </a:solidFill>
              </a:defRPr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47947" y="5401113"/>
            <a:ext cx="4370039" cy="1462532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8827348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12800"/>
            <a:ext cx="4760786" cy="4538133"/>
          </a:xfrm>
        </p:spPr>
        <p:txBody>
          <a:bodyPr anchor="ctr">
            <a:normAutofit/>
          </a:bodyPr>
          <a:lstStyle>
            <a:lvl1pPr algn="l">
              <a:defRPr sz="33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960533"/>
            <a:ext cx="4760786" cy="2094616"/>
          </a:xfrm>
        </p:spPr>
        <p:txBody>
          <a:bodyPr anchor="ctr">
            <a:normAutofit/>
          </a:bodyPr>
          <a:lstStyle>
            <a:lvl1pPr marL="0" indent="0" algn="l">
              <a:buNone/>
              <a:defRPr sz="135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8725796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64" y="812800"/>
            <a:ext cx="4554137" cy="4030133"/>
          </a:xfrm>
        </p:spPr>
        <p:txBody>
          <a:bodyPr anchor="ctr">
            <a:normAutofit/>
          </a:bodyPr>
          <a:lstStyle>
            <a:lvl1pPr algn="l">
              <a:defRPr sz="33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825806" y="4842933"/>
            <a:ext cx="4064853" cy="508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42900" indent="0">
              <a:buFontTx/>
              <a:buNone/>
              <a:defRPr/>
            </a:lvl2pPr>
            <a:lvl3pPr marL="685800" indent="0">
              <a:buFontTx/>
              <a:buNone/>
              <a:defRPr/>
            </a:lvl3pPr>
            <a:lvl4pPr marL="1028700" indent="0">
              <a:buFontTx/>
              <a:buNone/>
              <a:defRPr/>
            </a:lvl4pPr>
            <a:lvl5pPr marL="13716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5960533"/>
            <a:ext cx="4760786" cy="2094616"/>
          </a:xfrm>
        </p:spPr>
        <p:txBody>
          <a:bodyPr anchor="ctr">
            <a:normAutofit/>
          </a:bodyPr>
          <a:lstStyle>
            <a:lvl1pPr marL="0" indent="0" algn="l">
              <a:buNone/>
              <a:defRPr sz="135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  <p:sp>
        <p:nvSpPr>
          <p:cNvPr id="24" name="TextBox 23"/>
          <p:cNvSpPr txBox="1"/>
          <p:nvPr/>
        </p:nvSpPr>
        <p:spPr>
          <a:xfrm>
            <a:off x="362034" y="1053838"/>
            <a:ext cx="342989" cy="779701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/>
          <a:p>
            <a:pPr lvl="0"/>
            <a:r>
              <a:rPr lang="en-US" sz="6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5060775" y="3848742"/>
            <a:ext cx="342989" cy="779701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/>
          <a:p>
            <a:pPr lvl="0"/>
            <a:r>
              <a:rPr lang="en-US" sz="6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444057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2575984"/>
            <a:ext cx="4760786" cy="3460613"/>
          </a:xfrm>
        </p:spPr>
        <p:txBody>
          <a:bodyPr anchor="b">
            <a:normAutofit/>
          </a:bodyPr>
          <a:lstStyle>
            <a:lvl1pPr algn="l">
              <a:defRPr sz="33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6036597"/>
            <a:ext cx="4760786" cy="2018552"/>
          </a:xfrm>
        </p:spPr>
        <p:txBody>
          <a:bodyPr anchor="t">
            <a:normAutofit/>
          </a:bodyPr>
          <a:lstStyle>
            <a:lvl1pPr marL="0" indent="0" algn="l">
              <a:buNone/>
              <a:defRPr sz="135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76400253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64" y="812800"/>
            <a:ext cx="4554137" cy="4030133"/>
          </a:xfrm>
        </p:spPr>
        <p:txBody>
          <a:bodyPr anchor="ctr">
            <a:normAutofit/>
          </a:bodyPr>
          <a:lstStyle>
            <a:lvl1pPr algn="l">
              <a:defRPr sz="33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457198" y="5350933"/>
            <a:ext cx="4760787" cy="685664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FontTx/>
              <a:buNone/>
              <a:defRPr/>
            </a:lvl2pPr>
            <a:lvl3pPr marL="685800" indent="0">
              <a:buFontTx/>
              <a:buNone/>
              <a:defRPr/>
            </a:lvl3pPr>
            <a:lvl4pPr marL="1028700" indent="0">
              <a:buFontTx/>
              <a:buNone/>
              <a:defRPr/>
            </a:lvl4pPr>
            <a:lvl5pPr marL="13716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6036597"/>
            <a:ext cx="4760786" cy="2018552"/>
          </a:xfrm>
        </p:spPr>
        <p:txBody>
          <a:bodyPr anchor="t">
            <a:normAutofit/>
          </a:bodyPr>
          <a:lstStyle>
            <a:lvl1pPr marL="0" indent="0" algn="l">
              <a:buNone/>
              <a:defRPr sz="135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  <p:sp>
        <p:nvSpPr>
          <p:cNvPr id="24" name="TextBox 23"/>
          <p:cNvSpPr txBox="1"/>
          <p:nvPr/>
        </p:nvSpPr>
        <p:spPr>
          <a:xfrm>
            <a:off x="362034" y="1053838"/>
            <a:ext cx="342989" cy="779701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/>
          <a:p>
            <a:pPr lvl="0"/>
            <a:r>
              <a:rPr lang="en-US" sz="6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5060775" y="3848742"/>
            <a:ext cx="342989" cy="779701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/>
          <a:p>
            <a:pPr lvl="0"/>
            <a:r>
              <a:rPr lang="en-US" sz="6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167966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1886" y="812800"/>
            <a:ext cx="4756099" cy="4030133"/>
          </a:xfrm>
        </p:spPr>
        <p:txBody>
          <a:bodyPr anchor="ctr">
            <a:normAutofit/>
          </a:bodyPr>
          <a:lstStyle>
            <a:lvl1pPr algn="l">
              <a:defRPr sz="33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457198" y="5350933"/>
            <a:ext cx="4760787" cy="685664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1800">
                <a:solidFill>
                  <a:schemeClr val="accent1"/>
                </a:solidFill>
              </a:defRPr>
            </a:lvl1pPr>
            <a:lvl2pPr marL="342900" indent="0">
              <a:buFontTx/>
              <a:buNone/>
              <a:defRPr/>
            </a:lvl2pPr>
            <a:lvl3pPr marL="685800" indent="0">
              <a:buFontTx/>
              <a:buNone/>
              <a:defRPr/>
            </a:lvl3pPr>
            <a:lvl4pPr marL="1028700" indent="0">
              <a:buFontTx/>
              <a:buNone/>
              <a:defRPr/>
            </a:lvl4pPr>
            <a:lvl5pPr marL="13716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6036597"/>
            <a:ext cx="4760786" cy="2018552"/>
          </a:xfrm>
        </p:spPr>
        <p:txBody>
          <a:bodyPr anchor="t">
            <a:normAutofit/>
          </a:bodyPr>
          <a:lstStyle>
            <a:lvl1pPr marL="0" indent="0" algn="l">
              <a:buNone/>
              <a:defRPr sz="135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6499385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8386655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482984" y="812801"/>
            <a:ext cx="734109" cy="7001935"/>
          </a:xfrm>
        </p:spPr>
        <p:txBody>
          <a:bodyPr vert="eaVert" anchor="ctr"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199" y="812801"/>
            <a:ext cx="3896270" cy="700193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401240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08625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3601158"/>
            <a:ext cx="4760786" cy="2435441"/>
          </a:xfrm>
        </p:spPr>
        <p:txBody>
          <a:bodyPr anchor="b"/>
          <a:lstStyle>
            <a:lvl1pPr algn="l">
              <a:defRPr sz="30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6036597"/>
            <a:ext cx="4760786" cy="1147200"/>
          </a:xfrm>
        </p:spPr>
        <p:txBody>
          <a:bodyPr anchor="t"/>
          <a:lstStyle>
            <a:lvl1pPr marL="0" indent="0" algn="l">
              <a:buNone/>
              <a:defRPr sz="15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1383795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12800"/>
            <a:ext cx="4760786" cy="1761067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880785"/>
            <a:ext cx="2316082" cy="5174363"/>
          </a:xfrm>
        </p:spPr>
        <p:txBody>
          <a:bodyPr>
            <a:normAutofit/>
          </a:bodyPr>
          <a:lstStyle>
            <a:lvl1pPr>
              <a:defRPr sz="1350"/>
            </a:lvl1pPr>
            <a:lvl2pPr>
              <a:defRPr sz="1200"/>
            </a:lvl2pPr>
            <a:lvl3pPr>
              <a:defRPr sz="105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01903" y="2880787"/>
            <a:ext cx="2316083" cy="5174364"/>
          </a:xfrm>
        </p:spPr>
        <p:txBody>
          <a:bodyPr>
            <a:normAutofit/>
          </a:bodyPr>
          <a:lstStyle>
            <a:lvl1pPr>
              <a:defRPr sz="1350"/>
            </a:lvl1pPr>
            <a:lvl2pPr>
              <a:defRPr sz="1200"/>
            </a:lvl2pPr>
            <a:lvl3pPr>
              <a:defRPr sz="105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4858728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12800"/>
            <a:ext cx="4760785" cy="1761067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2881311"/>
            <a:ext cx="2318004" cy="768349"/>
          </a:xfrm>
        </p:spPr>
        <p:txBody>
          <a:bodyPr anchor="b">
            <a:noAutofit/>
          </a:bodyPr>
          <a:lstStyle>
            <a:lvl1pPr marL="0" indent="0">
              <a:buNone/>
              <a:defRPr sz="1800" b="0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199" y="3649662"/>
            <a:ext cx="2318004" cy="4405489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899980" y="2881311"/>
            <a:ext cx="2318004" cy="768349"/>
          </a:xfrm>
        </p:spPr>
        <p:txBody>
          <a:bodyPr anchor="b">
            <a:noAutofit/>
          </a:bodyPr>
          <a:lstStyle>
            <a:lvl1pPr marL="0" indent="0">
              <a:buNone/>
              <a:defRPr sz="1800" b="0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899980" y="3649662"/>
            <a:ext cx="2318004" cy="4405489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4563566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812800"/>
            <a:ext cx="4760786" cy="1761067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2497916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7863547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1998139"/>
            <a:ext cx="2092637" cy="1704621"/>
          </a:xfrm>
        </p:spPr>
        <p:txBody>
          <a:bodyPr anchor="b">
            <a:normAutofit/>
          </a:bodyPr>
          <a:lstStyle>
            <a:lvl1pPr>
              <a:defRPr sz="15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78456" y="686567"/>
            <a:ext cx="2539528" cy="7368583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3702759"/>
            <a:ext cx="2092637" cy="3445932"/>
          </a:xfrm>
        </p:spPr>
        <p:txBody>
          <a:bodyPr>
            <a:normAutofit/>
          </a:bodyPr>
          <a:lstStyle>
            <a:lvl1pPr marL="0" indent="0">
              <a:buNone/>
              <a:defRPr sz="1050"/>
            </a:lvl1pPr>
            <a:lvl2pPr marL="257175" indent="0">
              <a:buNone/>
              <a:defRPr sz="788"/>
            </a:lvl2pPr>
            <a:lvl3pPr marL="514350" indent="0">
              <a:buNone/>
              <a:defRPr sz="675"/>
            </a:lvl3pPr>
            <a:lvl4pPr marL="771525" indent="0">
              <a:buNone/>
              <a:defRPr sz="563"/>
            </a:lvl4pPr>
            <a:lvl5pPr marL="1028700" indent="0">
              <a:buNone/>
              <a:defRPr sz="563"/>
            </a:lvl5pPr>
            <a:lvl6pPr marL="1285875" indent="0">
              <a:buNone/>
              <a:defRPr sz="563"/>
            </a:lvl6pPr>
            <a:lvl7pPr marL="1543050" indent="0">
              <a:buNone/>
              <a:defRPr sz="563"/>
            </a:lvl7pPr>
            <a:lvl8pPr marL="1800225" indent="0">
              <a:buNone/>
              <a:defRPr sz="563"/>
            </a:lvl8pPr>
            <a:lvl9pPr marL="2057400" indent="0">
              <a:buNone/>
              <a:defRPr sz="563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2780038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6400800"/>
            <a:ext cx="4760786" cy="755651"/>
          </a:xfrm>
        </p:spPr>
        <p:txBody>
          <a:bodyPr anchor="b">
            <a:normAutofit/>
          </a:bodyPr>
          <a:lstStyle>
            <a:lvl1pPr algn="l">
              <a:defRPr sz="18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57199" y="812800"/>
            <a:ext cx="4760786" cy="5127624"/>
          </a:xfrm>
        </p:spPr>
        <p:txBody>
          <a:bodyPr anchor="t">
            <a:normAutofit/>
          </a:bodyPr>
          <a:lstStyle>
            <a:lvl1pPr marL="0" indent="0" algn="ctr">
              <a:buNone/>
              <a:defRPr sz="1200"/>
            </a:lvl1pPr>
            <a:lvl2pPr marL="342900" indent="0">
              <a:buNone/>
              <a:defRPr sz="1200"/>
            </a:lvl2pPr>
            <a:lvl3pPr marL="685800" indent="0">
              <a:buNone/>
              <a:defRPr sz="1200"/>
            </a:lvl3pPr>
            <a:lvl4pPr marL="1028700" indent="0">
              <a:buNone/>
              <a:defRPr sz="1200"/>
            </a:lvl4pPr>
            <a:lvl5pPr marL="1371600" indent="0">
              <a:buNone/>
              <a:defRPr sz="1200"/>
            </a:lvl5pPr>
            <a:lvl6pPr marL="1714500" indent="0">
              <a:buNone/>
              <a:defRPr sz="1200"/>
            </a:lvl6pPr>
            <a:lvl7pPr marL="2057400" indent="0">
              <a:buNone/>
              <a:defRPr sz="1200"/>
            </a:lvl7pPr>
            <a:lvl8pPr marL="2400300" indent="0">
              <a:buNone/>
              <a:defRPr sz="1200"/>
            </a:lvl8pPr>
            <a:lvl9pPr marL="2743200" indent="0">
              <a:buNone/>
              <a:defRPr sz="1200"/>
            </a:lvl9pPr>
          </a:lstStyle>
          <a:p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7156451"/>
            <a:ext cx="4760786" cy="898699"/>
          </a:xfrm>
        </p:spPr>
        <p:txBody>
          <a:bodyPr>
            <a:normAutofit/>
          </a:bodyPr>
          <a:lstStyle>
            <a:lvl1pPr marL="0" indent="0">
              <a:buNone/>
              <a:defRPr sz="9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2778375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6350" y="-11290"/>
            <a:ext cx="6877354" cy="9166580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812800"/>
            <a:ext cx="4760785" cy="1761067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2880787"/>
            <a:ext cx="4760786" cy="517436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053944" y="8055152"/>
            <a:ext cx="513099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F55C0A-3065-4756-991A-E8B01A766885}" type="datetimeFigureOut">
              <a:rPr lang="es-CO" smtClean="0"/>
              <a:t>07/10/2014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8055152"/>
            <a:ext cx="346723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33507" y="8055152"/>
            <a:ext cx="384479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75">
                <a:solidFill>
                  <a:schemeClr val="accent1"/>
                </a:solidFill>
              </a:defRPr>
            </a:lvl1pPr>
          </a:lstStyle>
          <a:p>
            <a:fld id="{F655A586-6C82-42C9-A8E2-9B307B0510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2065178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  <p:sldLayoutId id="2147483718" r:id="rId12"/>
    <p:sldLayoutId id="2147483719" r:id="rId13"/>
    <p:sldLayoutId id="2147483720" r:id="rId14"/>
    <p:sldLayoutId id="2147483721" r:id="rId15"/>
    <p:sldLayoutId id="2147483722" r:id="rId16"/>
  </p:sldLayoutIdLst>
  <p:txStyles>
    <p:titleStyle>
      <a:lvl1pPr algn="l" defTabSz="342900" rtl="0" eaLnBrk="1" latinLnBrk="0" hangingPunct="1">
        <a:spcBef>
          <a:spcPct val="0"/>
        </a:spcBef>
        <a:buNone/>
        <a:defRPr sz="27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57175" indent="-257175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35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57213" indent="-214313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572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05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2001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5430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8859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2288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5717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914650" indent="-171450" algn="l" defTabSz="342900" rtl="0" eaLnBrk="1" latinLnBrk="0" hangingPunct="1">
        <a:spcBef>
          <a:spcPts val="75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n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487852"/>
            <a:ext cx="6858000" cy="5323114"/>
          </a:xfrm>
          <a:prstGeom prst="rect">
            <a:avLst/>
          </a:prstGeom>
        </p:spPr>
      </p:pic>
      <p:pic>
        <p:nvPicPr>
          <p:cNvPr id="5" name="Imagen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5810966"/>
            <a:ext cx="6945086" cy="333303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542259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a">
  <a:themeElements>
    <a:clrScheme name="Faceta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a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a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</TotalTime>
  <Words>0</Words>
  <Application>Microsoft Office PowerPoint</Application>
  <PresentationFormat>Presentación en pantalla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Trebuchet MS</vt:lpstr>
      <vt:lpstr>Wingdings 3</vt:lpstr>
      <vt:lpstr>Faceta</vt:lpstr>
      <vt:lpstr>Presentación de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NATALIA</dc:creator>
  <cp:lastModifiedBy>NATALIA</cp:lastModifiedBy>
  <cp:revision>1</cp:revision>
  <dcterms:created xsi:type="dcterms:W3CDTF">2014-10-08T02:36:58Z</dcterms:created>
  <dcterms:modified xsi:type="dcterms:W3CDTF">2014-10-08T02:40:47Z</dcterms:modified>
</cp:coreProperties>
</file>

<file path=docProps/thumbnail.jpeg>
</file>